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6" r:id="rId2"/>
    <p:sldId id="257" r:id="rId3"/>
    <p:sldId id="258" r:id="rId4"/>
    <p:sldId id="260" r:id="rId5"/>
    <p:sldId id="261" r:id="rId6"/>
    <p:sldId id="309" r:id="rId7"/>
    <p:sldId id="262" r:id="rId8"/>
    <p:sldId id="263" r:id="rId9"/>
    <p:sldId id="264" r:id="rId10"/>
    <p:sldId id="281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F503"/>
    <a:srgbClr val="FFE6D2"/>
    <a:srgbClr val="030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0" autoAdjust="0"/>
    <p:restoredTop sz="86797" autoAdjust="0"/>
  </p:normalViewPr>
  <p:slideViewPr>
    <p:cSldViewPr snapToGrid="0">
      <p:cViewPr varScale="1">
        <p:scale>
          <a:sx n="71" d="100"/>
          <a:sy n="71" d="100"/>
        </p:scale>
        <p:origin x="413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8C8B8-CB4B-434B-BC45-4313093D87DE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56645-BD19-4027-BE86-FABBA71A869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79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1589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pt-PT" b="1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Objetivo do Jogo:</a:t>
            </a: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l">
              <a:buFont typeface="Arial" panose="020B0604020202020204" pitchFamily="34" charset="0"/>
              <a:buNone/>
            </a:pP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Guiar os </a:t>
            </a:r>
            <a:r>
              <a:rPr lang="pt-PT" b="0" i="0" dirty="0" err="1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Lemmings</a:t>
            </a: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 até a saída de cada nível, usando as suas habilidades especiais para superar obstáculos e armadilhas.</a:t>
            </a:r>
          </a:p>
          <a:p>
            <a:pPr algn="l">
              <a:buFont typeface="Arial" panose="020B0604020202020204" pitchFamily="34" charset="0"/>
              <a:buNone/>
            </a:pPr>
            <a:r>
              <a:rPr lang="pt-PT" b="1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Como Jogar:</a:t>
            </a:r>
            <a:endParaRPr lang="pt-PT" b="0" i="0" dirty="0">
              <a:solidFill>
                <a:srgbClr val="ECECEC"/>
              </a:solidFill>
              <a:effectLst/>
              <a:latin typeface="Helvetica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Arial" panose="020B0604020202020204" pitchFamily="34" charset="0"/>
              <a:buNone/>
            </a:pP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Os </a:t>
            </a:r>
            <a:r>
              <a:rPr lang="pt-PT" b="0" i="0" dirty="0" err="1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Lemmings</a:t>
            </a: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 andam automaticamente pela tela.</a:t>
            </a:r>
          </a:p>
          <a:p>
            <a:pPr algn="l">
              <a:buFont typeface="Arial" panose="020B0604020202020204" pitchFamily="34" charset="0"/>
              <a:buNone/>
            </a:pP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O jogador atribui habilidades específicas para alterar rotas e superar desafios.</a:t>
            </a:r>
          </a:p>
          <a:p>
            <a:pPr algn="l">
              <a:buFont typeface="Arial" panose="020B0604020202020204" pitchFamily="34" charset="0"/>
              <a:buNone/>
            </a:pP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Objetivo é salvar o máximo possível de </a:t>
            </a:r>
            <a:r>
              <a:rPr lang="pt-PT" b="0" i="0" dirty="0" err="1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Lemmings</a:t>
            </a: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l"/>
            <a:r>
              <a:rPr lang="pt-PT" b="1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Ponto-chave:</a:t>
            </a:r>
            <a:endParaRPr lang="pt-PT" b="0" i="0" dirty="0">
              <a:solidFill>
                <a:srgbClr val="ECECEC"/>
              </a:solidFill>
              <a:effectLst/>
              <a:latin typeface="Helvetica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buFont typeface="Arial" panose="020B0604020202020204" pitchFamily="34" charset="0"/>
              <a:buNone/>
            </a:pP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"</a:t>
            </a:r>
            <a:r>
              <a:rPr lang="pt-PT" b="0" i="0" dirty="0" err="1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Lemmings</a:t>
            </a: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 é um jogo que combina estratégia, planeamento e pensamento rápido. Cada nível é um novo desafio que requer uma combinação única de habilidades.”</a:t>
            </a:r>
            <a:b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PT" b="0" i="0" dirty="0">
                <a:solidFill>
                  <a:srgbClr val="ECECEC"/>
                </a:solidFill>
                <a:effectLst/>
                <a:latin typeface="Helvetica" pitchFamily="2" charset="0"/>
                <a:ea typeface="Verdana" panose="020B0604030504040204" pitchFamily="34" charset="0"/>
                <a:cs typeface="Verdana" panose="020B0604030504040204" pitchFamily="34" charset="0"/>
              </a:rPr>
              <a:t>https://kkatlas.wordpress.com/2015/08/31/game-review-lemmings/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5958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6914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5725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1694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https://playclassic.games/games/puzzle-solving-dos-games-online/play-lemmings-online/play/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56645-BD19-4027-BE86-FABBA71A8692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8616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7520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F53AFE-8F13-42DA-BFC8-1E8B596904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50798D5-3430-4BB8-B122-E75C26E47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D4EFB0C7-B4BC-49E8-AFB6-B9539EA9A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9F12969-8210-4CFD-A752-027BB9103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B927BFD-3EEB-48DC-AD5D-A6CB2DF31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9602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EB6275-8C6C-48C1-BFB1-09BB3983E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CD928F18-23EB-4406-8715-F3C6C26257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026731F-D549-4438-9F81-D9E5E5219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B2042CB-3AF2-4300-963C-988B86FCB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8E84BD4-DF46-4FF0-A917-CBFCF88AC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88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C365833-8BCC-4180-891A-2FEE779806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14D5B17-40D0-484F-90B6-BA4D893AB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BB0A222-0122-4D7B-9EBC-CBBFF7EF2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D63F5C8-2414-4E6D-93E4-BA35F7C56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87DA8A6-438A-45AB-9C29-B3561BBE7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697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E3271D-C412-4AAF-8213-EF68ED36E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7D89D48-C3F1-445E-AD82-CF9C83A99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7E7B913-5534-45F9-B1AA-576F27C20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891954D7-5717-49F3-92A9-4787C3078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A0F67DA-1597-4D2B-83D4-0EB33E4B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9222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CF7862-DFE6-4C6D-9194-30073B977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5C00AEF-273D-47A8-A751-7F44D1CF7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D500A1D-B50D-4098-8BCD-233D3DF51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14978E8-4C9C-4DBC-B28C-8B6121DB7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5582987-C7D0-4DEB-A3AA-F5DA05F6B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97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2AEDD0-D63E-4AF8-96DE-38F871057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85EC156-3ED8-4FDE-BE8E-79F13656B0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DC40566-9D55-48A9-BFEF-1ECCB322C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1315E53-65DA-4ED9-9AC2-285D532D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22D339BD-7984-458A-97A6-DBD0B2D39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BC328248-B5AB-414E-8E0E-FCC53FBC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6077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6C314C-4265-4068-BE2D-D2C853290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090E25B-B70A-404F-909F-4AAB51A68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AFE74007-D8FC-4FE3-B1A2-1AF68C12BE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8C082F9B-A246-4718-9F94-F93541BDEF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4DD32BF9-FF27-463D-876D-046D508223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F3DF902D-9C58-49EA-A82E-AB7B1CF52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72A2239E-CE21-4EB2-8FC2-FB25E25AC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D7DD6E6A-E8DD-4165-9133-F9BADFBB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433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3FCD7E-3E80-475A-8047-8C4ECF6C1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A13B1A4C-F0FF-4F96-8A00-4AE5DF662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48B8EF2E-29FE-4D8B-9494-50491CFE0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278DE81-5356-4499-921B-C5DD0425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00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B3916E5-4116-42FD-97FE-006EF1273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9F1BE0DC-12DC-470F-B0BB-8136C0E4A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6A564FC4-1651-4449-BD41-07CAD2A6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6814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4ACEE1-BE32-46CE-A349-69ABF12AA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60D2F84-344D-4C4D-9BBF-720B30DB2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846929C3-0F65-4330-BAE6-EEA6AD82F4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E0144F8B-B2B4-43F3-9F93-26E950D80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F5423D25-A5C6-4286-8378-1E3459985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2BB8649-F5AE-41CF-94D5-8266E525B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8838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5AD460-3051-4D61-ABCD-3CD137C68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50824B54-47E5-4009-A953-FF3EB3CDFB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CDD2547-2AB6-4A4E-B577-975C22D3B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57630CE-95DD-486B-8035-558EFD0C8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1DEE92D-D5F1-41A0-BB56-47773E621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1ADB985-4D29-4B83-9F33-42B6B5AF3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299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F05A9218-D380-444F-B857-6A3F7F3FA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BAD3AE8-6847-4D6A-8FDA-73290F06C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5E2D313-6C8F-4B3F-BE55-D01CB84185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B2C6-EB9A-412E-9B8D-9B925BF8AF77}" type="datetimeFigureOut">
              <a:rPr lang="pt-PT" smtClean="0"/>
              <a:t>29/04/2024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6622F83-F2B5-4AA9-9AD6-8C701F38E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7186B09-AECA-4F5E-B7E8-81BDEA667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B48C0-3E9F-42CD-BC3C-860C8CE17F9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4021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chat.openai.com/g/g-hCr92Ge9L-ciencias-da-computacao-na-ram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JJ9CS0KUZvY?feature=oembed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0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2339675"/>
            <a:ext cx="10354734" cy="11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 proposta educativa foi criada pelo GPT</a:t>
            </a:r>
          </a:p>
          <a:p>
            <a:pPr algn="ctr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Ciências da Computação na RAM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97B689F-9D9D-5A44-A263-98B5113D666F}"/>
              </a:ext>
            </a:extLst>
          </p:cNvPr>
          <p:cNvGrpSpPr/>
          <p:nvPr/>
        </p:nvGrpSpPr>
        <p:grpSpPr>
          <a:xfrm>
            <a:off x="2448529" y="4241190"/>
            <a:ext cx="7294941" cy="1180002"/>
            <a:chOff x="2491039" y="4757542"/>
            <a:chExt cx="7294941" cy="1180002"/>
          </a:xfrm>
        </p:grpSpPr>
        <p:pic>
          <p:nvPicPr>
            <p:cNvPr id="1026" name="Picture 2" descr="cc logo">
              <a:extLst>
                <a:ext uri="{FF2B5EF4-FFF2-40B4-BE49-F238E27FC236}">
                  <a16:creationId xmlns:a16="http://schemas.microsoft.com/office/drawing/2014/main" id="{B91D6762-0EA9-8349-BBEB-86114B116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D63F3D37-C142-4F40-969D-074A4CBD7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7F40D874-EEAB-594E-BC15-160B50F60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550BA13-6909-DC4F-A75F-796F8275A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F9D4929F-35B0-A447-AFC5-709A91298D51}"/>
              </a:ext>
            </a:extLst>
          </p:cNvPr>
          <p:cNvSpPr/>
          <p:nvPr/>
        </p:nvSpPr>
        <p:spPr>
          <a:xfrm>
            <a:off x="3048000" y="5408492"/>
            <a:ext cx="6096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 Internacional (CC BY-NC-SA 4.0)</a:t>
            </a:r>
            <a:endParaRPr lang="pt-PT" sz="28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5652AC8F-CBBC-49C6-BF54-D3A8DB34EF9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6FCF87B-C00D-4D7B-A2B3-9ADB87638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52F0C9C9-170B-4D8E-BF58-FDE4B6BCA34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tângulo 16">
            <a:extLst>
              <a:ext uri="{FF2B5EF4-FFF2-40B4-BE49-F238E27FC236}">
                <a16:creationId xmlns:a16="http://schemas.microsoft.com/office/drawing/2014/main" id="{EF25C206-642D-48FF-9C2D-430F4DB0B82F}"/>
              </a:ext>
            </a:extLst>
          </p:cNvPr>
          <p:cNvSpPr/>
          <p:nvPr/>
        </p:nvSpPr>
        <p:spPr>
          <a:xfrm>
            <a:off x="2886583" y="491266"/>
            <a:ext cx="1614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Créditos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D61D8CEC-66A3-4A0B-8D48-0AF8D242DE5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0599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DFB74275-55DD-4334-9812-F98A9FC3CED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7" name="Imagem 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2DF8D15-96A0-48DF-B911-FA121101A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8" name="Conexão Reta 4">
              <a:extLst>
                <a:ext uri="{FF2B5EF4-FFF2-40B4-BE49-F238E27FC236}">
                  <a16:creationId xmlns:a16="http://schemas.microsoft.com/office/drawing/2014/main" id="{A513CB19-67C9-4E5C-8DE4-1420F071F5CE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tângulo 8">
            <a:extLst>
              <a:ext uri="{FF2B5EF4-FFF2-40B4-BE49-F238E27FC236}">
                <a16:creationId xmlns:a16="http://schemas.microsoft.com/office/drawing/2014/main" id="{628D13CE-D037-413C-AE5C-791CC5A78B80}"/>
              </a:ext>
            </a:extLst>
          </p:cNvPr>
          <p:cNvSpPr/>
          <p:nvPr/>
        </p:nvSpPr>
        <p:spPr>
          <a:xfrm>
            <a:off x="2886583" y="491266"/>
            <a:ext cx="340202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Atividade Temática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1028" name="Picture 4" descr="Game Retrospective: Lemmings. On the 14th of February 1991, Lemmings… | by  Warren Leigh | Medium">
            <a:extLst>
              <a:ext uri="{FF2B5EF4-FFF2-40B4-BE49-F238E27FC236}">
                <a16:creationId xmlns:a16="http://schemas.microsoft.com/office/drawing/2014/main" id="{E698C05A-6AEC-4CEF-A57E-3F29DBAC7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11" y="2563258"/>
            <a:ext cx="5600794" cy="220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CEE Launches 'Lemmings' Licensing License Global, 42% OFF">
            <a:extLst>
              <a:ext uri="{FF2B5EF4-FFF2-40B4-BE49-F238E27FC236}">
                <a16:creationId xmlns:a16="http://schemas.microsoft.com/office/drawing/2014/main" id="{4AAAEF8B-18BF-41E2-A9C0-A803B6203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034" y="1625646"/>
            <a:ext cx="2532065" cy="408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698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B96C9885-E5BC-4895-B636-E4D2AA99D244}"/>
              </a:ext>
            </a:extLst>
          </p:cNvPr>
          <p:cNvSpPr txBox="1"/>
          <p:nvPr/>
        </p:nvSpPr>
        <p:spPr>
          <a:xfrm>
            <a:off x="437451" y="2032079"/>
            <a:ext cx="5698358" cy="2793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pt-PT" sz="24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- Guiar os </a:t>
            </a:r>
            <a:r>
              <a:rPr lang="pt-PT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L</a:t>
            </a:r>
            <a:r>
              <a:rPr lang="pt-PT" sz="2400" b="0" i="0" dirty="0" err="1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emmings</a:t>
            </a:r>
            <a:r>
              <a:rPr lang="pt-PT" sz="2400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 até a saída de cada nível.</a:t>
            </a:r>
          </a:p>
          <a:p>
            <a:pPr algn="l">
              <a:lnSpc>
                <a:spcPct val="150000"/>
              </a:lnSpc>
            </a:pP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- O jogador atribui habilidades específicas aos </a:t>
            </a:r>
            <a:r>
              <a:rPr lang="pt-PT" sz="2400" dirty="0" err="1">
                <a:latin typeface="Helvetica" panose="020B0604020202020204" pitchFamily="34" charset="0"/>
                <a:cs typeface="Helvetica" panose="020B0604020202020204" pitchFamily="34" charset="0"/>
              </a:rPr>
              <a:t>Lemmings</a:t>
            </a:r>
            <a:r>
              <a:rPr lang="pt-PT" sz="2400" dirty="0">
                <a:latin typeface="Helvetica" panose="020B0604020202020204" pitchFamily="34" charset="0"/>
                <a:cs typeface="Helvetica" panose="020B0604020202020204" pitchFamily="34" charset="0"/>
              </a:rPr>
              <a:t>, para alterarem rotas e superarem desafios.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289534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Jogo </a:t>
            </a:r>
            <a:r>
              <a:rPr lang="pt-PT" sz="3000" dirty="0" err="1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Lemmings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Multimédia Online 2" title="Lemmings [PC] - Level 1: Just dig!">
            <a:hlinkClick r:id="" action="ppaction://media"/>
            <a:extLst>
              <a:ext uri="{FF2B5EF4-FFF2-40B4-BE49-F238E27FC236}">
                <a16:creationId xmlns:a16="http://schemas.microsoft.com/office/drawing/2014/main" id="{F8A82253-0A66-49EC-AEC3-C6300E06295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915025" y="1779334"/>
            <a:ext cx="5839524" cy="329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68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236154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Personagem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3074" name="Picture 2" descr="It Was 33 Years Ago Today: Happy Birthday Lemmings! - The Scottish Games  Network">
            <a:extLst>
              <a:ext uri="{FF2B5EF4-FFF2-40B4-BE49-F238E27FC236}">
                <a16:creationId xmlns:a16="http://schemas.microsoft.com/office/drawing/2014/main" id="{279FAA13-FB09-44E3-B6AB-D6C7E808C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880" y="1563022"/>
            <a:ext cx="7254240" cy="454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284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289374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Cenário do jogo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Imagem 3" descr="Uma imagem com captura de ecrã, texto, desenho&#10;&#10;Descrição gerada automaticamente">
            <a:extLst>
              <a:ext uri="{FF2B5EF4-FFF2-40B4-BE49-F238E27FC236}">
                <a16:creationId xmlns:a16="http://schemas.microsoft.com/office/drawing/2014/main" id="{1D9B1852-0C66-4588-BDA8-EB5F59178A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007" y="1421912"/>
            <a:ext cx="8187986" cy="4822372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FB64E411-DEA7-496A-BE33-0A757ED9368E}"/>
              </a:ext>
            </a:extLst>
          </p:cNvPr>
          <p:cNvSpPr/>
          <p:nvPr/>
        </p:nvSpPr>
        <p:spPr>
          <a:xfrm>
            <a:off x="1683657" y="5399314"/>
            <a:ext cx="5602514" cy="101520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0793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204094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Comandos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E1DF5330-5859-4141-B9EF-3A646208937E}"/>
              </a:ext>
            </a:extLst>
          </p:cNvPr>
          <p:cNvGrpSpPr/>
          <p:nvPr/>
        </p:nvGrpSpPr>
        <p:grpSpPr>
          <a:xfrm>
            <a:off x="1741714" y="2514720"/>
            <a:ext cx="8708572" cy="1723170"/>
            <a:chOff x="1741713" y="2514720"/>
            <a:chExt cx="8708572" cy="1723170"/>
          </a:xfrm>
        </p:grpSpPr>
        <p:pic>
          <p:nvPicPr>
            <p:cNvPr id="4" name="Imagem 3" descr="Uma imagem com captura de ecrã, texto, desenho&#10;&#10;Descrição gerada automaticamente">
              <a:extLst>
                <a:ext uri="{FF2B5EF4-FFF2-40B4-BE49-F238E27FC236}">
                  <a16:creationId xmlns:a16="http://schemas.microsoft.com/office/drawing/2014/main" id="{1D9B1852-0C66-4588-BDA8-EB5F59178A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993" r="42584" b="-1435"/>
            <a:stretch/>
          </p:blipFill>
          <p:spPr>
            <a:xfrm>
              <a:off x="2306436" y="2900376"/>
              <a:ext cx="7579127" cy="1122799"/>
            </a:xfrm>
            <a:prstGeom prst="rect">
              <a:avLst/>
            </a:prstGeom>
          </p:spPr>
        </p:pic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FB64E411-DEA7-496A-BE33-0A757ED9368E}"/>
                </a:ext>
              </a:extLst>
            </p:cNvPr>
            <p:cNvSpPr/>
            <p:nvPr/>
          </p:nvSpPr>
          <p:spPr>
            <a:xfrm>
              <a:off x="1741713" y="2514720"/>
              <a:ext cx="8708572" cy="1723170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60968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142378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 Jogo</a:t>
            </a:r>
          </a:p>
        </p:txBody>
      </p:sp>
      <p:pic>
        <p:nvPicPr>
          <p:cNvPr id="3" name="Imagem 2" descr="Uma imagem com texto, captura de ecrã, desenho, verde&#10;&#10;Descrição gerada automaticamente">
            <a:extLst>
              <a:ext uri="{FF2B5EF4-FFF2-40B4-BE49-F238E27FC236}">
                <a16:creationId xmlns:a16="http://schemas.microsoft.com/office/drawing/2014/main" id="{A209E1DB-CFBD-4752-8870-1A2671B115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1552150"/>
            <a:ext cx="8286749" cy="456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434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67678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 err="1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Gif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" name="Tabela 2">
            <a:extLst>
              <a:ext uri="{FF2B5EF4-FFF2-40B4-BE49-F238E27FC236}">
                <a16:creationId xmlns:a16="http://schemas.microsoft.com/office/drawing/2014/main" id="{54B6E43D-389E-4DB8-BF8E-9E23787C52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241916"/>
              </p:ext>
            </p:extLst>
          </p:nvPr>
        </p:nvGraphicFramePr>
        <p:xfrm>
          <a:off x="715317" y="1427406"/>
          <a:ext cx="3507126" cy="50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018">
                  <a:extLst>
                    <a:ext uri="{9D8B030D-6E8A-4147-A177-3AD203B41FA5}">
                      <a16:colId xmlns:a16="http://schemas.microsoft.com/office/drawing/2014/main" val="3773837270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394500272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4154311974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122982930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4232999305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558644218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1242585031"/>
                    </a:ext>
                  </a:extLst>
                </a:gridCol>
              </a:tblGrid>
              <a:tr h="5034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7452902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8716639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202018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9941674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659562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937120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7293851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9614492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696368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413687"/>
                  </a:ext>
                </a:extLst>
              </a:tr>
            </a:tbl>
          </a:graphicData>
        </a:graphic>
      </p:graphicFrame>
      <p:graphicFrame>
        <p:nvGraphicFramePr>
          <p:cNvPr id="13" name="Tabela 2">
            <a:extLst>
              <a:ext uri="{FF2B5EF4-FFF2-40B4-BE49-F238E27FC236}">
                <a16:creationId xmlns:a16="http://schemas.microsoft.com/office/drawing/2014/main" id="{2FEE0DA8-BB0E-4AEE-9965-83FA62752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734458"/>
              </p:ext>
            </p:extLst>
          </p:nvPr>
        </p:nvGraphicFramePr>
        <p:xfrm>
          <a:off x="4736278" y="1427406"/>
          <a:ext cx="3507126" cy="50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018">
                  <a:extLst>
                    <a:ext uri="{9D8B030D-6E8A-4147-A177-3AD203B41FA5}">
                      <a16:colId xmlns:a16="http://schemas.microsoft.com/office/drawing/2014/main" val="3773837270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394500272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4154311974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122982930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4232999305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558644218"/>
                    </a:ext>
                  </a:extLst>
                </a:gridCol>
                <a:gridCol w="501018">
                  <a:extLst>
                    <a:ext uri="{9D8B030D-6E8A-4147-A177-3AD203B41FA5}">
                      <a16:colId xmlns:a16="http://schemas.microsoft.com/office/drawing/2014/main" val="1242585031"/>
                    </a:ext>
                  </a:extLst>
                </a:gridCol>
              </a:tblGrid>
              <a:tr h="5034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7452902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8716639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202018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F503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9941674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659562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937120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7293851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9614492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30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696368"/>
                  </a:ext>
                </a:extLst>
              </a:tr>
              <a:tr h="50340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413687"/>
                  </a:ext>
                </a:extLst>
              </a:tr>
            </a:tbl>
          </a:graphicData>
        </a:graphic>
      </p:graphicFrame>
      <p:sp>
        <p:nvSpPr>
          <p:cNvPr id="14" name="CaixaDeTexto 13">
            <a:extLst>
              <a:ext uri="{FF2B5EF4-FFF2-40B4-BE49-F238E27FC236}">
                <a16:creationId xmlns:a16="http://schemas.microsoft.com/office/drawing/2014/main" id="{97BDE9AB-E27F-4623-9D60-2ADDCE9CCFA7}"/>
              </a:ext>
            </a:extLst>
          </p:cNvPr>
          <p:cNvSpPr txBox="1"/>
          <p:nvPr/>
        </p:nvSpPr>
        <p:spPr>
          <a:xfrm>
            <a:off x="9297366" y="3082632"/>
            <a:ext cx="155968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5000" b="0" i="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…</a:t>
            </a:r>
            <a:endParaRPr lang="pt-PT" sz="5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583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1A4D015A-7EED-41BE-B823-2E973319B9A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26B1605-A6BA-4404-8F43-68EC5D8321E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8" name="Imagem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352525-1CB7-4C98-98FD-6A803100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9" name="Conexão Reta 4">
              <a:extLst>
                <a:ext uri="{FF2B5EF4-FFF2-40B4-BE49-F238E27FC236}">
                  <a16:creationId xmlns:a16="http://schemas.microsoft.com/office/drawing/2014/main" id="{11376877-9A47-4A98-B4D0-9D772DEF87E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tângulo 9">
            <a:extLst>
              <a:ext uri="{FF2B5EF4-FFF2-40B4-BE49-F238E27FC236}">
                <a16:creationId xmlns:a16="http://schemas.microsoft.com/office/drawing/2014/main" id="{D1F87F94-F002-4ACF-B452-A6F68D355BD2}"/>
              </a:ext>
            </a:extLst>
          </p:cNvPr>
          <p:cNvSpPr/>
          <p:nvPr/>
        </p:nvSpPr>
        <p:spPr>
          <a:xfrm>
            <a:off x="2886583" y="491266"/>
            <a:ext cx="148790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Síntese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DB90D81-A9DA-4E49-ABF4-45B761BA9419}"/>
              </a:ext>
            </a:extLst>
          </p:cNvPr>
          <p:cNvSpPr txBox="1"/>
          <p:nvPr/>
        </p:nvSpPr>
        <p:spPr>
          <a:xfrm>
            <a:off x="918633" y="2857369"/>
            <a:ext cx="10354734" cy="571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1 - Qual é o significado de </a:t>
            </a:r>
            <a:r>
              <a:rPr lang="pt-PT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gif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037592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194</Words>
  <Application>Microsoft Office PowerPoint</Application>
  <PresentationFormat>Ecrã Panorâmico</PresentationFormat>
  <Paragraphs>34</Paragraphs>
  <Slides>10</Slides>
  <Notes>8</Notes>
  <HiddenSlides>0</HiddenSlides>
  <MMClips>1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11</cp:revision>
  <dcterms:created xsi:type="dcterms:W3CDTF">2024-01-16T11:19:36Z</dcterms:created>
  <dcterms:modified xsi:type="dcterms:W3CDTF">2024-04-29T14:28:20Z</dcterms:modified>
</cp:coreProperties>
</file>